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1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конкурсы\9F2IDDG8l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t="12156" r="4958" b="8757"/>
          <a:stretch/>
        </p:blipFill>
        <p:spPr bwMode="auto">
          <a:xfrm>
            <a:off x="1907704" y="2996952"/>
            <a:ext cx="532859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04255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Кукольный театр «Три медведя»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5736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04856" cy="14401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 понадобиться: салфетки вискозные (можно фетр), мулине, ножницы, иголки, нитки, глазки, клей. 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1"/>
            <a:ext cx="6192688" cy="4978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26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6864" cy="12961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Выкраиваем детали по 2 штуки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94914" y="2132857"/>
            <a:ext cx="7296188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26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88832" cy="16219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Сшиваем детали петельным швом. Обрабатываем края.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43377"/>
            <a:ext cx="7272808" cy="4091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44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15045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Теперь украшаем по своему желанию.  Получился симпатичный театр!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7605501" cy="4278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29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</TotalTime>
  <Words>51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Кукольный театр «Три медведя»</vt:lpstr>
      <vt:lpstr>Нам понадобиться: салфетки вискозные (можно фетр), мулине, ножницы, иголки, нитки, глазки, клей. </vt:lpstr>
      <vt:lpstr>Выкраиваем детали по 2 штуки.</vt:lpstr>
      <vt:lpstr>Сшиваем детали петельным швом. Обрабатываем края.</vt:lpstr>
      <vt:lpstr>Теперь украшаем по своему желанию.  Получился симпатичный театр!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Кукольный театр «Три медведя»</dc:title>
  <dc:creator>User</dc:creator>
  <cp:lastModifiedBy>User</cp:lastModifiedBy>
  <cp:revision>6</cp:revision>
  <dcterms:created xsi:type="dcterms:W3CDTF">2015-05-17T19:19:34Z</dcterms:created>
  <dcterms:modified xsi:type="dcterms:W3CDTF">2015-05-17T20:12:23Z</dcterms:modified>
</cp:coreProperties>
</file>